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9" r:id="rId4"/>
    <p:sldId id="262" r:id="rId5"/>
    <p:sldId id="266" r:id="rId6"/>
    <p:sldId id="260" r:id="rId7"/>
    <p:sldId id="259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400" autoAdjust="0"/>
  </p:normalViewPr>
  <p:slideViewPr>
    <p:cSldViewPr snapToGrid="0">
      <p:cViewPr varScale="1">
        <p:scale>
          <a:sx n="108" d="100"/>
          <a:sy n="108" d="100"/>
        </p:scale>
        <p:origin x="54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051BC218-02FA-4D55-9339-D5230C1B2AEC}" type="presOf" srcId="{6C099256-A3F1-42A6-931A-474918379EC3}" destId="{1F6056EB-C534-4970-B58E-AD722CC6900E}" srcOrd="0" destOrd="0" presId="urn:microsoft.com/office/officeart/2005/8/layout/chevron1"/>
    <dgm:cxn modelId="{A092C576-4461-427F-A717-2B72DA20A054}" type="presOf" srcId="{0259D84A-4796-4366-BA60-D7065EA96C71}" destId="{DF757741-D2C4-47CD-B81F-0494B81FB4EA}" srcOrd="0" destOrd="0" presId="urn:microsoft.com/office/officeart/2005/8/layout/chevron1"/>
    <dgm:cxn modelId="{F07E0017-3F29-4D84-BC62-5DC6BDD5C7A6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68A430D6-3AF0-48DD-A771-C18D7A581454}" type="presOf" srcId="{2A76A016-75FB-4EB8-A025-6ACD7A3F5B7D}" destId="{2DFC64A5-769C-4372-9615-1FA4B1491470}" srcOrd="0" destOrd="0" presId="urn:microsoft.com/office/officeart/2005/8/layout/chevron1"/>
    <dgm:cxn modelId="{52AF30FC-BD20-4FD8-9F7C-0E9DA22EDE30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BD7F69B5-7A8D-48C7-981A-986D1B35FBA7}" type="presOf" srcId="{141F5721-50D1-4463-BE0E-D2740313485D}" destId="{1137F16A-3FBD-40A3-8437-7FEA55E131EF}" srcOrd="0" destOrd="0" presId="urn:microsoft.com/office/officeart/2005/8/layout/chevron1"/>
    <dgm:cxn modelId="{993F88C9-7152-4939-BDED-0B82451B021E}" type="presParOf" srcId="{2DFC64A5-769C-4372-9615-1FA4B1491470}" destId="{1F6056EB-C534-4970-B58E-AD722CC6900E}" srcOrd="0" destOrd="0" presId="urn:microsoft.com/office/officeart/2005/8/layout/chevron1"/>
    <dgm:cxn modelId="{468DEF26-31CB-49EE-BF0A-699E28B94173}" type="presParOf" srcId="{2DFC64A5-769C-4372-9615-1FA4B1491470}" destId="{C077A35C-7EC3-45E8-86F1-4EB37DB15503}" srcOrd="1" destOrd="0" presId="urn:microsoft.com/office/officeart/2005/8/layout/chevron1"/>
    <dgm:cxn modelId="{6DC7589C-BBB5-4761-807C-AC5D466B230E}" type="presParOf" srcId="{2DFC64A5-769C-4372-9615-1FA4B1491470}" destId="{1AA5F17D-B47A-4297-B5BB-8C6B99E6C5DA}" srcOrd="2" destOrd="0" presId="urn:microsoft.com/office/officeart/2005/8/layout/chevron1"/>
    <dgm:cxn modelId="{2C77ED6B-9047-4825-A339-B45FB5CE484B}" type="presParOf" srcId="{2DFC64A5-769C-4372-9615-1FA4B1491470}" destId="{4AB4D21E-58BB-49F4-9B51-BB842C62FFF9}" srcOrd="3" destOrd="0" presId="urn:microsoft.com/office/officeart/2005/8/layout/chevron1"/>
    <dgm:cxn modelId="{FE5B9A9F-86AB-4AE4-BB24-B2787369EE09}" type="presParOf" srcId="{2DFC64A5-769C-4372-9615-1FA4B1491470}" destId="{624C66D0-AA35-4C2D-8400-996503DFD2AE}" srcOrd="4" destOrd="0" presId="urn:microsoft.com/office/officeart/2005/8/layout/chevron1"/>
    <dgm:cxn modelId="{750EFFA1-FDF9-4576-9487-8146EA8D1303}" type="presParOf" srcId="{2DFC64A5-769C-4372-9615-1FA4B1491470}" destId="{C839562D-C2F0-4F43-A440-F8EB257A5ED3}" srcOrd="5" destOrd="0" presId="urn:microsoft.com/office/officeart/2005/8/layout/chevron1"/>
    <dgm:cxn modelId="{7AA25973-72F6-4279-A1AC-79D52D36B910}" type="presParOf" srcId="{2DFC64A5-769C-4372-9615-1FA4B1491470}" destId="{DF757741-D2C4-47CD-B81F-0494B81FB4EA}" srcOrd="6" destOrd="0" presId="urn:microsoft.com/office/officeart/2005/8/layout/chevron1"/>
    <dgm:cxn modelId="{9973997F-083F-4DC5-A37C-4D2376CBD63C}" type="presParOf" srcId="{2DFC64A5-769C-4372-9615-1FA4B1491470}" destId="{C0385E65-BED5-46A7-8BCB-7BE0B13B97D8}" srcOrd="7" destOrd="0" presId="urn:microsoft.com/office/officeart/2005/8/layout/chevron1"/>
    <dgm:cxn modelId="{AFD8F044-DC6B-42A3-B3D1-16623A63ECB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0C17DAC-132A-403B-BE77-41F6D7A44955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BF024E1C-4B00-4235-BE45-9AC8AACE82B7}" type="presOf" srcId="{80E5E9DF-95FB-48E6-BD6C-ADC19D57C0A3}" destId="{624C66D0-AA35-4C2D-8400-996503DFD2AE}" srcOrd="0" destOrd="0" presId="urn:microsoft.com/office/officeart/2005/8/layout/chevron1"/>
    <dgm:cxn modelId="{CDAE9CFF-E9ED-4D40-900A-325016216D99}" type="presOf" srcId="{0259D84A-4796-4366-BA60-D7065EA96C71}" destId="{DF757741-D2C4-47CD-B81F-0494B81FB4E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0A524764-962A-4FFA-9F16-1075AF079ED1}" type="presOf" srcId="{141F5721-50D1-4463-BE0E-D2740313485D}" destId="{1137F16A-3FBD-40A3-8437-7FEA55E131EF}" srcOrd="0" destOrd="0" presId="urn:microsoft.com/office/officeart/2005/8/layout/chevron1"/>
    <dgm:cxn modelId="{5364C861-A081-4F3D-A0FD-2CEC63033D28}" type="presOf" srcId="{2A76A016-75FB-4EB8-A025-6ACD7A3F5B7D}" destId="{2DFC64A5-769C-4372-9615-1FA4B1491470}" srcOrd="0" destOrd="0" presId="urn:microsoft.com/office/officeart/2005/8/layout/chevron1"/>
    <dgm:cxn modelId="{B39EF6A9-0FE5-422D-A619-6C46CD1AC506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BEA15BA7-5E7A-48FB-B353-C5A050D2028F}" type="presParOf" srcId="{2DFC64A5-769C-4372-9615-1FA4B1491470}" destId="{1F6056EB-C534-4970-B58E-AD722CC6900E}" srcOrd="0" destOrd="0" presId="urn:microsoft.com/office/officeart/2005/8/layout/chevron1"/>
    <dgm:cxn modelId="{1432EA41-95E0-40AA-BFC6-0A58380E1D5F}" type="presParOf" srcId="{2DFC64A5-769C-4372-9615-1FA4B1491470}" destId="{C077A35C-7EC3-45E8-86F1-4EB37DB15503}" srcOrd="1" destOrd="0" presId="urn:microsoft.com/office/officeart/2005/8/layout/chevron1"/>
    <dgm:cxn modelId="{368ED4D2-2481-4B34-B39C-28B5E0AF1569}" type="presParOf" srcId="{2DFC64A5-769C-4372-9615-1FA4B1491470}" destId="{1AA5F17D-B47A-4297-B5BB-8C6B99E6C5DA}" srcOrd="2" destOrd="0" presId="urn:microsoft.com/office/officeart/2005/8/layout/chevron1"/>
    <dgm:cxn modelId="{A5C2C1ED-79EC-45B0-A2F1-F322DAB27F04}" type="presParOf" srcId="{2DFC64A5-769C-4372-9615-1FA4B1491470}" destId="{4AB4D21E-58BB-49F4-9B51-BB842C62FFF9}" srcOrd="3" destOrd="0" presId="urn:microsoft.com/office/officeart/2005/8/layout/chevron1"/>
    <dgm:cxn modelId="{3909387D-3F98-4726-9638-E252732C8045}" type="presParOf" srcId="{2DFC64A5-769C-4372-9615-1FA4B1491470}" destId="{624C66D0-AA35-4C2D-8400-996503DFD2AE}" srcOrd="4" destOrd="0" presId="urn:microsoft.com/office/officeart/2005/8/layout/chevron1"/>
    <dgm:cxn modelId="{DE777CE0-D962-4357-9763-A70FB4A9E2B5}" type="presParOf" srcId="{2DFC64A5-769C-4372-9615-1FA4B1491470}" destId="{C839562D-C2F0-4F43-A440-F8EB257A5ED3}" srcOrd="5" destOrd="0" presId="urn:microsoft.com/office/officeart/2005/8/layout/chevron1"/>
    <dgm:cxn modelId="{270F4189-3EEB-44CB-B8CA-F5FE614DE000}" type="presParOf" srcId="{2DFC64A5-769C-4372-9615-1FA4B1491470}" destId="{DF757741-D2C4-47CD-B81F-0494B81FB4EA}" srcOrd="6" destOrd="0" presId="urn:microsoft.com/office/officeart/2005/8/layout/chevron1"/>
    <dgm:cxn modelId="{2014B30E-A241-4621-B038-D1E0919B42E8}" type="presParOf" srcId="{2DFC64A5-769C-4372-9615-1FA4B1491470}" destId="{C0385E65-BED5-46A7-8BCB-7BE0B13B97D8}" srcOrd="7" destOrd="0" presId="urn:microsoft.com/office/officeart/2005/8/layout/chevron1"/>
    <dgm:cxn modelId="{0530B55F-20EE-4DF5-82AF-BC0CE6AB9F2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4A80E75-03BB-4EA8-8C96-03ADE2E0E66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ADB09FD-E6A6-4F32-A18C-5CF804F1982A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7C76F156-D6D3-4FAE-84E3-C7406C8B7853}" type="presOf" srcId="{2A76A016-75FB-4EB8-A025-6ACD7A3F5B7D}" destId="{2DFC64A5-769C-4372-9615-1FA4B1491470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09E43216-ABE5-42CA-B371-151C4C194EA4}" type="presOf" srcId="{0259D84A-4796-4366-BA60-D7065EA96C71}" destId="{DF757741-D2C4-47CD-B81F-0494B81FB4E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06C69EAC-0853-438B-8AFF-0A11F71E15CE}" type="presOf" srcId="{68E789BA-346D-43BD-9465-734B217059F0}" destId="{1AA5F17D-B47A-4297-B5BB-8C6B99E6C5DA}" srcOrd="0" destOrd="0" presId="urn:microsoft.com/office/officeart/2005/8/layout/chevron1"/>
    <dgm:cxn modelId="{25506632-207F-477C-B722-230173A97138}" type="presOf" srcId="{80E5E9DF-95FB-48E6-BD6C-ADC19D57C0A3}" destId="{624C66D0-AA35-4C2D-8400-996503DFD2AE}" srcOrd="0" destOrd="0" presId="urn:microsoft.com/office/officeart/2005/8/layout/chevron1"/>
    <dgm:cxn modelId="{FDD04C52-E53F-4D69-88CE-08A23D375AA6}" type="presParOf" srcId="{2DFC64A5-769C-4372-9615-1FA4B1491470}" destId="{1F6056EB-C534-4970-B58E-AD722CC6900E}" srcOrd="0" destOrd="0" presId="urn:microsoft.com/office/officeart/2005/8/layout/chevron1"/>
    <dgm:cxn modelId="{02F0E53F-E822-4DD3-ABE1-CA1A3A09D386}" type="presParOf" srcId="{2DFC64A5-769C-4372-9615-1FA4B1491470}" destId="{C077A35C-7EC3-45E8-86F1-4EB37DB15503}" srcOrd="1" destOrd="0" presId="urn:microsoft.com/office/officeart/2005/8/layout/chevron1"/>
    <dgm:cxn modelId="{C83A1B19-0918-4AF6-A64B-80BE96FA4B41}" type="presParOf" srcId="{2DFC64A5-769C-4372-9615-1FA4B1491470}" destId="{1AA5F17D-B47A-4297-B5BB-8C6B99E6C5DA}" srcOrd="2" destOrd="0" presId="urn:microsoft.com/office/officeart/2005/8/layout/chevron1"/>
    <dgm:cxn modelId="{6C01C976-EB17-4B66-BFF1-B22FE76AA92F}" type="presParOf" srcId="{2DFC64A5-769C-4372-9615-1FA4B1491470}" destId="{4AB4D21E-58BB-49F4-9B51-BB842C62FFF9}" srcOrd="3" destOrd="0" presId="urn:microsoft.com/office/officeart/2005/8/layout/chevron1"/>
    <dgm:cxn modelId="{F475D99B-A573-4B2A-AB49-A008346563EC}" type="presParOf" srcId="{2DFC64A5-769C-4372-9615-1FA4B1491470}" destId="{624C66D0-AA35-4C2D-8400-996503DFD2AE}" srcOrd="4" destOrd="0" presId="urn:microsoft.com/office/officeart/2005/8/layout/chevron1"/>
    <dgm:cxn modelId="{8D6A0D99-45C4-4602-892C-C57CBD21F0C6}" type="presParOf" srcId="{2DFC64A5-769C-4372-9615-1FA4B1491470}" destId="{C839562D-C2F0-4F43-A440-F8EB257A5ED3}" srcOrd="5" destOrd="0" presId="urn:microsoft.com/office/officeart/2005/8/layout/chevron1"/>
    <dgm:cxn modelId="{11690BFC-F250-4D24-9005-674A1F0A332B}" type="presParOf" srcId="{2DFC64A5-769C-4372-9615-1FA4B1491470}" destId="{DF757741-D2C4-47CD-B81F-0494B81FB4EA}" srcOrd="6" destOrd="0" presId="urn:microsoft.com/office/officeart/2005/8/layout/chevron1"/>
    <dgm:cxn modelId="{A1D9C94A-A6F0-4928-90D0-69AE89DDC81A}" type="presParOf" srcId="{2DFC64A5-769C-4372-9615-1FA4B1491470}" destId="{C0385E65-BED5-46A7-8BCB-7BE0B13B97D8}" srcOrd="7" destOrd="0" presId="urn:microsoft.com/office/officeart/2005/8/layout/chevron1"/>
    <dgm:cxn modelId="{C7A4F5C5-A1BB-4531-9CA8-D092A1BE3CCB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56A2BB9E-CCEA-461B-BACB-839D3D3F7CA0}" type="presOf" srcId="{80E5E9DF-95FB-48E6-BD6C-ADC19D57C0A3}" destId="{624C66D0-AA35-4C2D-8400-996503DFD2A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06B27306-E20E-4159-96B0-AF5CFA872E16}" type="presOf" srcId="{141F5721-50D1-4463-BE0E-D2740313485D}" destId="{1137F16A-3FBD-40A3-8437-7FEA55E131EF}" srcOrd="0" destOrd="0" presId="urn:microsoft.com/office/officeart/2005/8/layout/chevron1"/>
    <dgm:cxn modelId="{81938C64-5EF8-4274-AC18-03555E22923A}" type="presOf" srcId="{6C099256-A3F1-42A6-931A-474918379EC3}" destId="{1F6056EB-C534-4970-B58E-AD722CC6900E}" srcOrd="0" destOrd="0" presId="urn:microsoft.com/office/officeart/2005/8/layout/chevron1"/>
    <dgm:cxn modelId="{B5CFFB9A-371B-4B78-933F-4F6B038AE7FA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2F2805D4-64BF-4F3A-8C05-E0BC847D684E}" type="presOf" srcId="{0259D84A-4796-4366-BA60-D7065EA96C71}" destId="{DF757741-D2C4-47CD-B81F-0494B81FB4E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75D6A02F-BF77-4165-A403-8DB9D4865D53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B3BA17A5-5415-427B-8E68-AE7164F84547}" type="presParOf" srcId="{2DFC64A5-769C-4372-9615-1FA4B1491470}" destId="{1F6056EB-C534-4970-B58E-AD722CC6900E}" srcOrd="0" destOrd="0" presId="urn:microsoft.com/office/officeart/2005/8/layout/chevron1"/>
    <dgm:cxn modelId="{CA247C37-42C4-4F17-AEE9-8B76559642E1}" type="presParOf" srcId="{2DFC64A5-769C-4372-9615-1FA4B1491470}" destId="{C077A35C-7EC3-45E8-86F1-4EB37DB15503}" srcOrd="1" destOrd="0" presId="urn:microsoft.com/office/officeart/2005/8/layout/chevron1"/>
    <dgm:cxn modelId="{C1C1C504-84AC-4D72-B8DF-8FE2D496ED4B}" type="presParOf" srcId="{2DFC64A5-769C-4372-9615-1FA4B1491470}" destId="{1AA5F17D-B47A-4297-B5BB-8C6B99E6C5DA}" srcOrd="2" destOrd="0" presId="urn:microsoft.com/office/officeart/2005/8/layout/chevron1"/>
    <dgm:cxn modelId="{FA38C4FE-5097-4CF6-929F-99E98709D225}" type="presParOf" srcId="{2DFC64A5-769C-4372-9615-1FA4B1491470}" destId="{4AB4D21E-58BB-49F4-9B51-BB842C62FFF9}" srcOrd="3" destOrd="0" presId="urn:microsoft.com/office/officeart/2005/8/layout/chevron1"/>
    <dgm:cxn modelId="{BE0ACBF2-1F4A-4BAC-90D7-D6ABB9D3F770}" type="presParOf" srcId="{2DFC64A5-769C-4372-9615-1FA4B1491470}" destId="{624C66D0-AA35-4C2D-8400-996503DFD2AE}" srcOrd="4" destOrd="0" presId="urn:microsoft.com/office/officeart/2005/8/layout/chevron1"/>
    <dgm:cxn modelId="{70CD04F3-75B3-4D0E-A12D-6FA1BD155D52}" type="presParOf" srcId="{2DFC64A5-769C-4372-9615-1FA4B1491470}" destId="{C839562D-C2F0-4F43-A440-F8EB257A5ED3}" srcOrd="5" destOrd="0" presId="urn:microsoft.com/office/officeart/2005/8/layout/chevron1"/>
    <dgm:cxn modelId="{AEB5C8E8-8EE9-49B4-B66C-9826E0418482}" type="presParOf" srcId="{2DFC64A5-769C-4372-9615-1FA4B1491470}" destId="{DF757741-D2C4-47CD-B81F-0494B81FB4EA}" srcOrd="6" destOrd="0" presId="urn:microsoft.com/office/officeart/2005/8/layout/chevron1"/>
    <dgm:cxn modelId="{E462124E-1391-4919-8C35-E13DC8822CFC}" type="presParOf" srcId="{2DFC64A5-769C-4372-9615-1FA4B1491470}" destId="{C0385E65-BED5-46A7-8BCB-7BE0B13B97D8}" srcOrd="7" destOrd="0" presId="urn:microsoft.com/office/officeart/2005/8/layout/chevron1"/>
    <dgm:cxn modelId="{797DAE26-267A-4F2D-9177-342E3215634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FF3984C6-DF12-444E-9ECA-C002A07ACFBD}" type="presOf" srcId="{68E789BA-346D-43BD-9465-734B217059F0}" destId="{1AA5F17D-B47A-4297-B5BB-8C6B99E6C5DA}" srcOrd="0" destOrd="0" presId="urn:microsoft.com/office/officeart/2005/8/layout/chevron1"/>
    <dgm:cxn modelId="{9F8255D6-4665-4C14-8D89-555A7F7DADA1}" type="presOf" srcId="{2A76A016-75FB-4EB8-A025-6ACD7A3F5B7D}" destId="{2DFC64A5-769C-4372-9615-1FA4B1491470}" srcOrd="0" destOrd="0" presId="urn:microsoft.com/office/officeart/2005/8/layout/chevron1"/>
    <dgm:cxn modelId="{0B47AA7D-B96A-4715-9C67-36A566C4A001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2947082D-049F-4B83-A27A-7E0756065376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8AA5D16-3DA8-4BEB-959F-E330ED9D6CB4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A63B16E7-2128-4D5A-9620-56F3870CC463}" type="presOf" srcId="{6C099256-A3F1-42A6-931A-474918379EC3}" destId="{1F6056EB-C534-4970-B58E-AD722CC6900E}" srcOrd="0" destOrd="0" presId="urn:microsoft.com/office/officeart/2005/8/layout/chevron1"/>
    <dgm:cxn modelId="{1CBADBFB-4A90-403E-8706-F4739C487A57}" type="presParOf" srcId="{2DFC64A5-769C-4372-9615-1FA4B1491470}" destId="{1F6056EB-C534-4970-B58E-AD722CC6900E}" srcOrd="0" destOrd="0" presId="urn:microsoft.com/office/officeart/2005/8/layout/chevron1"/>
    <dgm:cxn modelId="{CDFA3814-1B10-4165-97F4-3E0CF5EFBEDA}" type="presParOf" srcId="{2DFC64A5-769C-4372-9615-1FA4B1491470}" destId="{C077A35C-7EC3-45E8-86F1-4EB37DB15503}" srcOrd="1" destOrd="0" presId="urn:microsoft.com/office/officeart/2005/8/layout/chevron1"/>
    <dgm:cxn modelId="{0493DD7A-0A19-40DE-BCEB-FD638BDEC413}" type="presParOf" srcId="{2DFC64A5-769C-4372-9615-1FA4B1491470}" destId="{1AA5F17D-B47A-4297-B5BB-8C6B99E6C5DA}" srcOrd="2" destOrd="0" presId="urn:microsoft.com/office/officeart/2005/8/layout/chevron1"/>
    <dgm:cxn modelId="{F9C62B2F-4AE0-4D3E-AA4C-2255EEDF5966}" type="presParOf" srcId="{2DFC64A5-769C-4372-9615-1FA4B1491470}" destId="{4AB4D21E-58BB-49F4-9B51-BB842C62FFF9}" srcOrd="3" destOrd="0" presId="urn:microsoft.com/office/officeart/2005/8/layout/chevron1"/>
    <dgm:cxn modelId="{ED387966-1C00-4983-9BC8-A3178F7787EC}" type="presParOf" srcId="{2DFC64A5-769C-4372-9615-1FA4B1491470}" destId="{624C66D0-AA35-4C2D-8400-996503DFD2AE}" srcOrd="4" destOrd="0" presId="urn:microsoft.com/office/officeart/2005/8/layout/chevron1"/>
    <dgm:cxn modelId="{31C58CCF-2309-454F-AE11-326F2BB44A9E}" type="presParOf" srcId="{2DFC64A5-769C-4372-9615-1FA4B1491470}" destId="{C839562D-C2F0-4F43-A440-F8EB257A5ED3}" srcOrd="5" destOrd="0" presId="urn:microsoft.com/office/officeart/2005/8/layout/chevron1"/>
    <dgm:cxn modelId="{D4AFE3FB-4E87-4A19-9288-A8D1469BF427}" type="presParOf" srcId="{2DFC64A5-769C-4372-9615-1FA4B1491470}" destId="{DF757741-D2C4-47CD-B81F-0494B81FB4EA}" srcOrd="6" destOrd="0" presId="urn:microsoft.com/office/officeart/2005/8/layout/chevron1"/>
    <dgm:cxn modelId="{27A7F3BD-1067-4C11-A89E-A08650F816CE}" type="presParOf" srcId="{2DFC64A5-769C-4372-9615-1FA4B1491470}" destId="{C0385E65-BED5-46A7-8BCB-7BE0B13B97D8}" srcOrd="7" destOrd="0" presId="urn:microsoft.com/office/officeart/2005/8/layout/chevron1"/>
    <dgm:cxn modelId="{CE67B49F-B307-44BC-8542-DA5AAAB811D7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A41C015-94AD-4B5D-928B-928CBE0809F7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6DEEC78-3BA7-42F3-B238-C1AF496EBBDE}" type="presOf" srcId="{80E5E9DF-95FB-48E6-BD6C-ADC19D57C0A3}" destId="{624C66D0-AA35-4C2D-8400-996503DFD2AE}" srcOrd="0" destOrd="0" presId="urn:microsoft.com/office/officeart/2005/8/layout/chevron1"/>
    <dgm:cxn modelId="{2E3681B6-4CE2-4E83-B5E7-5F48389F0D9E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21EAEF21-9F7B-4E48-B77C-C3CDBE0B5C87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228945B1-004F-4FE4-9858-5C0FBDDD37F4}" type="presOf" srcId="{68E789BA-346D-43BD-9465-734B217059F0}" destId="{1AA5F17D-B47A-4297-B5BB-8C6B99E6C5DA}" srcOrd="0" destOrd="0" presId="urn:microsoft.com/office/officeart/2005/8/layout/chevron1"/>
    <dgm:cxn modelId="{AD8C5B48-9B23-4CD6-9D3D-9BC101256E04}" type="presOf" srcId="{0259D84A-4796-4366-BA60-D7065EA96C71}" destId="{DF757741-D2C4-47CD-B81F-0494B81FB4E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45EF013B-CC51-4461-BF99-8B357C9ABA4E}" type="presParOf" srcId="{2DFC64A5-769C-4372-9615-1FA4B1491470}" destId="{1F6056EB-C534-4970-B58E-AD722CC6900E}" srcOrd="0" destOrd="0" presId="urn:microsoft.com/office/officeart/2005/8/layout/chevron1"/>
    <dgm:cxn modelId="{16FFD9C7-71C4-462D-84C2-D16AE0CBEAFD}" type="presParOf" srcId="{2DFC64A5-769C-4372-9615-1FA4B1491470}" destId="{C077A35C-7EC3-45E8-86F1-4EB37DB15503}" srcOrd="1" destOrd="0" presId="urn:microsoft.com/office/officeart/2005/8/layout/chevron1"/>
    <dgm:cxn modelId="{558D0536-5A93-4664-8209-DE60E78EFFFE}" type="presParOf" srcId="{2DFC64A5-769C-4372-9615-1FA4B1491470}" destId="{1AA5F17D-B47A-4297-B5BB-8C6B99E6C5DA}" srcOrd="2" destOrd="0" presId="urn:microsoft.com/office/officeart/2005/8/layout/chevron1"/>
    <dgm:cxn modelId="{A44BDB96-DD13-4423-9F9E-B5B379F9D530}" type="presParOf" srcId="{2DFC64A5-769C-4372-9615-1FA4B1491470}" destId="{4AB4D21E-58BB-49F4-9B51-BB842C62FFF9}" srcOrd="3" destOrd="0" presId="urn:microsoft.com/office/officeart/2005/8/layout/chevron1"/>
    <dgm:cxn modelId="{70CFCD3F-1903-41AB-82CE-CA2EF4F4ECFB}" type="presParOf" srcId="{2DFC64A5-769C-4372-9615-1FA4B1491470}" destId="{624C66D0-AA35-4C2D-8400-996503DFD2AE}" srcOrd="4" destOrd="0" presId="urn:microsoft.com/office/officeart/2005/8/layout/chevron1"/>
    <dgm:cxn modelId="{86A1E418-9D3F-48F7-A13B-CD440A73A858}" type="presParOf" srcId="{2DFC64A5-769C-4372-9615-1FA4B1491470}" destId="{C839562D-C2F0-4F43-A440-F8EB257A5ED3}" srcOrd="5" destOrd="0" presId="urn:microsoft.com/office/officeart/2005/8/layout/chevron1"/>
    <dgm:cxn modelId="{02657C52-8D5F-4D83-80E0-C72C09C5DE7A}" type="presParOf" srcId="{2DFC64A5-769C-4372-9615-1FA4B1491470}" destId="{DF757741-D2C4-47CD-B81F-0494B81FB4EA}" srcOrd="6" destOrd="0" presId="urn:microsoft.com/office/officeart/2005/8/layout/chevron1"/>
    <dgm:cxn modelId="{286A8EF3-AEAB-474A-BB69-2A71E51CCED0}" type="presParOf" srcId="{2DFC64A5-769C-4372-9615-1FA4B1491470}" destId="{C0385E65-BED5-46A7-8BCB-7BE0B13B97D8}" srcOrd="7" destOrd="0" presId="urn:microsoft.com/office/officeart/2005/8/layout/chevron1"/>
    <dgm:cxn modelId="{C3364D1B-B2E4-4CDB-8A2F-84DC324586A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A8BC25A-B3D1-4E99-9554-32ADD7D85E80}" type="presOf" srcId="{0259D84A-4796-4366-BA60-D7065EA96C71}" destId="{DF757741-D2C4-47CD-B81F-0494B81FB4EA}" srcOrd="0" destOrd="0" presId="urn:microsoft.com/office/officeart/2005/8/layout/chevron1"/>
    <dgm:cxn modelId="{5EB293E0-E454-49B4-8241-FF0FF405FE5B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A9343042-2B12-4596-A1CA-BA4A35D89012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8947077E-EB0D-460B-8288-FA000F7EB9D8}" type="presOf" srcId="{2A76A016-75FB-4EB8-A025-6ACD7A3F5B7D}" destId="{2DFC64A5-769C-4372-9615-1FA4B1491470}" srcOrd="0" destOrd="0" presId="urn:microsoft.com/office/officeart/2005/8/layout/chevron1"/>
    <dgm:cxn modelId="{A600F8DE-2F50-4127-8162-AAD75E027B2B}" type="presOf" srcId="{141F5721-50D1-4463-BE0E-D2740313485D}" destId="{1137F16A-3FBD-40A3-8437-7FEA55E131EF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AFF33B72-6845-4397-A8C9-F3ED302E9BCB}" type="presOf" srcId="{68E789BA-346D-43BD-9465-734B217059F0}" destId="{1AA5F17D-B47A-4297-B5BB-8C6B99E6C5DA}" srcOrd="0" destOrd="0" presId="urn:microsoft.com/office/officeart/2005/8/layout/chevron1"/>
    <dgm:cxn modelId="{1C9801A8-9139-4705-B17D-3F484676B041}" type="presParOf" srcId="{2DFC64A5-769C-4372-9615-1FA4B1491470}" destId="{1F6056EB-C534-4970-B58E-AD722CC6900E}" srcOrd="0" destOrd="0" presId="urn:microsoft.com/office/officeart/2005/8/layout/chevron1"/>
    <dgm:cxn modelId="{2A55E0FD-5854-4D30-A362-9B0E43E083CE}" type="presParOf" srcId="{2DFC64A5-769C-4372-9615-1FA4B1491470}" destId="{C077A35C-7EC3-45E8-86F1-4EB37DB15503}" srcOrd="1" destOrd="0" presId="urn:microsoft.com/office/officeart/2005/8/layout/chevron1"/>
    <dgm:cxn modelId="{36F646C2-62BC-4806-9671-7CA17D543298}" type="presParOf" srcId="{2DFC64A5-769C-4372-9615-1FA4B1491470}" destId="{1AA5F17D-B47A-4297-B5BB-8C6B99E6C5DA}" srcOrd="2" destOrd="0" presId="urn:microsoft.com/office/officeart/2005/8/layout/chevron1"/>
    <dgm:cxn modelId="{7DF565D4-C2F0-434C-B553-4A6F078882FE}" type="presParOf" srcId="{2DFC64A5-769C-4372-9615-1FA4B1491470}" destId="{4AB4D21E-58BB-49F4-9B51-BB842C62FFF9}" srcOrd="3" destOrd="0" presId="urn:microsoft.com/office/officeart/2005/8/layout/chevron1"/>
    <dgm:cxn modelId="{BD9A3B59-A77F-4B35-AF33-6C25F329AAD5}" type="presParOf" srcId="{2DFC64A5-769C-4372-9615-1FA4B1491470}" destId="{624C66D0-AA35-4C2D-8400-996503DFD2AE}" srcOrd="4" destOrd="0" presId="urn:microsoft.com/office/officeart/2005/8/layout/chevron1"/>
    <dgm:cxn modelId="{FEA72B39-5FFA-42EF-8040-8EBAD5DBFFCF}" type="presParOf" srcId="{2DFC64A5-769C-4372-9615-1FA4B1491470}" destId="{C839562D-C2F0-4F43-A440-F8EB257A5ED3}" srcOrd="5" destOrd="0" presId="urn:microsoft.com/office/officeart/2005/8/layout/chevron1"/>
    <dgm:cxn modelId="{B457AEAA-E3FA-4512-8F77-9FBFB49D846B}" type="presParOf" srcId="{2DFC64A5-769C-4372-9615-1FA4B1491470}" destId="{DF757741-D2C4-47CD-B81F-0494B81FB4EA}" srcOrd="6" destOrd="0" presId="urn:microsoft.com/office/officeart/2005/8/layout/chevron1"/>
    <dgm:cxn modelId="{A2E530C6-21DA-45DA-98EF-978802736EDB}" type="presParOf" srcId="{2DFC64A5-769C-4372-9615-1FA4B1491470}" destId="{C0385E65-BED5-46A7-8BCB-7BE0B13B97D8}" srcOrd="7" destOrd="0" presId="urn:microsoft.com/office/officeart/2005/8/layout/chevron1"/>
    <dgm:cxn modelId="{5FC9A14C-D92D-4B3A-B297-66AF80BD42F4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73947-CED3-4729-B2B6-FDB8EDD0C21A}" type="datetimeFigureOut">
              <a:rPr lang="fr-FR" smtClean="0"/>
              <a:t>13/12/2016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26200-88C1-4553-AAFD-7D9FCEE8BD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97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33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70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3F58-3852-424B-87CB-96F4F4F602A9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4F0A2-9B86-4E90-8D17-A2CCAF6E5B82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B0B1-CD9F-4A33-8B69-EAB316917FB3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5D83-5862-4F0A-93A8-64B2D2B61333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06A4A-A824-45F6-BE04-CC3CA8D3BAC2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9DD5-57D1-4866-877D-584A5FB34A46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5E7C4-4275-43EF-B081-1606F9BA2641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78696-F5F8-430F-BE84-D434C4D4EB8B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A2DD-E91A-4022-91F7-282972AA0488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EA931-7F90-456B-85C9-ACE2028EF430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40F5-93AD-4489-ACED-BEE9CDC5CC2B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3ADB-10F5-43FD-9A85-3BA2A79F8BD1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D64C4-8600-416B-9E37-65C3D1772161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85A4-5E48-4659-8557-EEBD26586683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D0D8-1B03-40A2-BA20-A3DF9DC1E44D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AF96-B1FB-4BD6-9E4E-8A5E503A90DB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D9686-7EB0-4ADF-B47E-D8E49D123469}" type="datetime1">
              <a:rPr lang="en-US" smtClean="0"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89212" y="1061815"/>
            <a:ext cx="8915399" cy="2262781"/>
          </a:xfrm>
        </p:spPr>
        <p:txBody>
          <a:bodyPr/>
          <a:lstStyle/>
          <a:p>
            <a:r>
              <a:rPr lang="fr-FR" dirty="0" smtClean="0"/>
              <a:t>I HEAR I SAY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922524"/>
          </a:xfrm>
        </p:spPr>
        <p:txBody>
          <a:bodyPr/>
          <a:lstStyle/>
          <a:p>
            <a:r>
              <a:rPr lang="fr-FR" dirty="0" smtClean="0"/>
              <a:t>PTUT 2016 </a:t>
            </a:r>
          </a:p>
          <a:p>
            <a:r>
              <a:rPr lang="fr-FR" dirty="0" smtClean="0"/>
              <a:t>Yoann </a:t>
            </a:r>
            <a:r>
              <a:rPr lang="fr-FR" dirty="0" err="1" smtClean="0"/>
              <a:t>Gathignol</a:t>
            </a:r>
            <a:r>
              <a:rPr lang="fr-FR" dirty="0" smtClean="0"/>
              <a:t> – </a:t>
            </a:r>
            <a:r>
              <a:rPr lang="fr-FR" dirty="0" err="1" smtClean="0"/>
              <a:t>Titouan</a:t>
            </a:r>
            <a:r>
              <a:rPr lang="fr-FR" dirty="0" smtClean="0"/>
              <a:t> </a:t>
            </a:r>
            <a:r>
              <a:rPr lang="fr-FR" dirty="0" err="1" smtClean="0"/>
              <a:t>Bouëte</a:t>
            </a:r>
            <a:r>
              <a:rPr lang="fr-FR" dirty="0" smtClean="0"/>
              <a:t>-Giraud – Guillaume Robert 1A</a:t>
            </a:r>
          </a:p>
          <a:p>
            <a:r>
              <a:rPr lang="fr-FR" dirty="0" smtClean="0"/>
              <a:t>Superviseur : Laurence Redon</a:t>
            </a:r>
          </a:p>
          <a:p>
            <a:r>
              <a:rPr lang="fr-FR" dirty="0" smtClean="0"/>
              <a:t>Client : Isabelle Clavel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04" y="69689"/>
            <a:ext cx="3169926" cy="198425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531813" y="4529540"/>
            <a:ext cx="76807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r>
              <a:rPr lang="en-US" dirty="0" smtClean="0"/>
              <a:t>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/>
          </p:cNvPicPr>
          <p:nvPr/>
        </p:nvPicPr>
        <p:blipFill rotWithShape="1">
          <a:blip r:embed="rId2"/>
          <a:srcRect l="36592" t="4139" r="10148" b="56675"/>
          <a:stretch/>
        </p:blipFill>
        <p:spPr bwMode="auto">
          <a:xfrm rot="16200000">
            <a:off x="3939655" y="-358879"/>
            <a:ext cx="5537588" cy="7657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Ellipse 7"/>
          <p:cNvSpPr/>
          <p:nvPr/>
        </p:nvSpPr>
        <p:spPr>
          <a:xfrm>
            <a:off x="3982340" y="1198367"/>
            <a:ext cx="1495514" cy="7833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c 8"/>
          <p:cNvSpPr/>
          <p:nvPr/>
        </p:nvSpPr>
        <p:spPr>
          <a:xfrm rot="18230574">
            <a:off x="5728573" y="-113842"/>
            <a:ext cx="3279963" cy="5826067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riangle isocèle 10"/>
          <p:cNvSpPr/>
          <p:nvPr/>
        </p:nvSpPr>
        <p:spPr>
          <a:xfrm rot="7424051">
            <a:off x="8196800" y="1340328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dirty="0" smtClean="0"/>
              <a:t>/13</a:t>
            </a:r>
            <a:endParaRPr lang="en-US" dirty="0"/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717097485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71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dirty="0" smtClean="0"/>
              <a:t>/13</a:t>
            </a:r>
            <a:endParaRPr lang="en-US" dirty="0"/>
          </a:p>
        </p:txBody>
      </p:sp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2589212" y="2333268"/>
            <a:ext cx="8911687" cy="1280890"/>
          </a:xfrm>
        </p:spPr>
        <p:txBody>
          <a:bodyPr/>
          <a:lstStyle/>
          <a:p>
            <a:r>
              <a:rPr lang="fr-FR" dirty="0" smtClean="0"/>
              <a:t>Bilan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55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</a:t>
            </a:r>
            <a:r>
              <a:rPr lang="fr-FR" dirty="0" smtClean="0"/>
              <a:t>organisationnel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 rotWithShape="1">
          <a:blip r:embed="rId3"/>
          <a:srcRect l="78730" t="37596" r="747" b="29564"/>
          <a:stretch/>
        </p:blipFill>
        <p:spPr bwMode="auto">
          <a:xfrm>
            <a:off x="417057" y="1527527"/>
            <a:ext cx="7757080" cy="3490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2592925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Yoann</a:t>
            </a:r>
            <a:r>
              <a:rPr lang="en-US" dirty="0" smtClean="0"/>
              <a:t> </a:t>
            </a:r>
            <a:r>
              <a:rPr lang="en-US" dirty="0" err="1" smtClean="0"/>
              <a:t>Gathignol</a:t>
            </a:r>
            <a:r>
              <a:rPr lang="en-US" dirty="0" smtClean="0"/>
              <a:t> - </a:t>
            </a:r>
            <a:r>
              <a:rPr lang="en-US" dirty="0" err="1" smtClean="0"/>
              <a:t>Titouan</a:t>
            </a:r>
            <a:r>
              <a:rPr lang="en-US" dirty="0" smtClean="0"/>
              <a:t> </a:t>
            </a:r>
            <a:r>
              <a:rPr lang="en-US" dirty="0" err="1" smtClean="0"/>
              <a:t>Bouete</a:t>
            </a:r>
            <a:r>
              <a:rPr lang="en-US" dirty="0" smtClean="0"/>
              <a:t>-Giraud - Guillaume Robert - 1A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9214876" y="727478"/>
            <a:ext cx="279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//ajouter l’autre </a:t>
            </a:r>
            <a:r>
              <a:rPr lang="fr-FR" dirty="0" err="1"/>
              <a:t>gantt</a:t>
            </a:r>
            <a:r>
              <a:rPr lang="fr-FR" dirty="0"/>
              <a:t> (celui </a:t>
            </a:r>
            <a:r>
              <a:rPr lang="fr-FR" dirty="0" err="1"/>
              <a:t>réél</a:t>
            </a:r>
            <a:r>
              <a:rPr lang="fr-FR" dirty="0"/>
              <a:t>)</a:t>
            </a:r>
          </a:p>
        </p:txBody>
      </p:sp>
      <p:graphicFrame>
        <p:nvGraphicFramePr>
          <p:cNvPr id="10" name="Diagramme 9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11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technique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Méthode agile</a:t>
            </a:r>
          </a:p>
          <a:p>
            <a:pPr lvl="1"/>
            <a:r>
              <a:rPr lang="fr-FR" dirty="0" smtClean="0"/>
              <a:t>Créer et modifier grille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Espace réservé du contenu 5"/>
          <p:cNvPicPr>
            <a:picLocks noChangeAspect="1"/>
          </p:cNvPicPr>
          <p:nvPr/>
        </p:nvPicPr>
        <p:blipFill rotWithShape="1">
          <a:blip r:embed="rId2"/>
          <a:srcRect l="23714" t="37395" r="56311" b="12618"/>
          <a:stretch/>
        </p:blipFill>
        <p:spPr>
          <a:xfrm>
            <a:off x="7152335" y="1905000"/>
            <a:ext cx="3083617" cy="411863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03449" y="2416039"/>
            <a:ext cx="178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</a:t>
            </a:r>
            <a:r>
              <a:rPr lang="fr-FR" dirty="0" smtClean="0"/>
              <a:t>50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10403450" y="3117330"/>
            <a:ext cx="178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</a:t>
            </a:r>
            <a:r>
              <a:rPr lang="fr-FR" dirty="0" smtClean="0"/>
              <a:t>50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10403450" y="3858270"/>
            <a:ext cx="178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10403448" y="4663871"/>
            <a:ext cx="178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403450" y="5390768"/>
            <a:ext cx="178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877490096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21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dirty="0" smtClean="0"/>
              <a:t>/13</a:t>
            </a:r>
            <a:endParaRPr lang="en-US" dirty="0"/>
          </a:p>
        </p:txBody>
      </p:sp>
      <p:graphicFrame>
        <p:nvGraphicFramePr>
          <p:cNvPr id="42" name="Diagramme 41"/>
          <p:cNvGraphicFramePr/>
          <p:nvPr>
            <p:extLst>
              <p:ext uri="{D42A27DB-BD31-4B8C-83A1-F6EECF244321}">
                <p14:modId xmlns:p14="http://schemas.microsoft.com/office/powerpoint/2010/main" val="3017274633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0" y="1245085"/>
            <a:ext cx="7418758" cy="3972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8"/>
          <a:srcRect l="15333" t="17844" r="65292" b="21323"/>
          <a:stretch/>
        </p:blipFill>
        <p:spPr>
          <a:xfrm>
            <a:off x="6917953" y="2038123"/>
            <a:ext cx="5093389" cy="449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Avancement de l’interface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65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</a:t>
            </a:r>
            <a:r>
              <a:rPr lang="fr-FR" dirty="0" err="1" smtClean="0"/>
              <a:t>MoSCoW</a:t>
            </a:r>
            <a:r>
              <a:rPr lang="fr-FR" dirty="0" smtClean="0"/>
              <a:t> //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etat</a:t>
            </a:r>
            <a:r>
              <a:rPr lang="fr-FR" dirty="0" smtClean="0">
                <a:sym typeface="Wingdings" panose="05000000000000000000" pitchFamily="2" charset="2"/>
              </a:rPr>
              <a:t> actuel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75477" y="2164695"/>
            <a:ext cx="8915400" cy="3777622"/>
          </a:xfrm>
        </p:spPr>
        <p:txBody>
          <a:bodyPr/>
          <a:lstStyle/>
          <a:p>
            <a:r>
              <a:rPr lang="fr-FR" dirty="0" smtClean="0"/>
              <a:t>Must have</a:t>
            </a:r>
          </a:p>
          <a:p>
            <a:r>
              <a:rPr lang="fr-FR" dirty="0" err="1" smtClean="0"/>
              <a:t>Should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Could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Won’t</a:t>
            </a:r>
            <a:r>
              <a:rPr lang="fr-FR" dirty="0" smtClean="0"/>
              <a:t> have</a:t>
            </a:r>
            <a:endParaRPr lang="fr-FR" dirty="0"/>
          </a:p>
        </p:txBody>
      </p:sp>
      <p:pic>
        <p:nvPicPr>
          <p:cNvPr id="1026" name="Picture 2" descr="https://scontent-cdg2-1.xx.fbcdn.net/v/t35.0-12/15326254_10209978856381354_1399969613743712409_o.jpg?oh=6ec5b6797ef2d0bd386ba126fe5912a5&amp;oe=584A25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26" y="4079498"/>
            <a:ext cx="10460369" cy="194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14338" y="2272158"/>
            <a:ext cx="215660" cy="207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714338" y="2635370"/>
            <a:ext cx="215660" cy="20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714338" y="3000099"/>
            <a:ext cx="215660" cy="207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714338" y="3441427"/>
            <a:ext cx="215660" cy="20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dirty="0" smtClean="0"/>
              <a:t>/13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017274633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9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humain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1579" y="2247086"/>
            <a:ext cx="5274628" cy="3777622"/>
          </a:xfrm>
        </p:spPr>
        <p:txBody>
          <a:bodyPr/>
          <a:lstStyle/>
          <a:p>
            <a:r>
              <a:rPr lang="fr-FR" dirty="0" smtClean="0"/>
              <a:t>Réunions dimanches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Respect de la parole de chacun</a:t>
            </a:r>
          </a:p>
          <a:p>
            <a:endParaRPr lang="fr-FR" dirty="0"/>
          </a:p>
          <a:p>
            <a:r>
              <a:rPr lang="fr-FR" dirty="0" smtClean="0"/>
              <a:t> Partage de responsabilité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17" y="1977982"/>
            <a:ext cx="684173" cy="68417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25" y="2717210"/>
            <a:ext cx="684173" cy="6841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90" y="3558394"/>
            <a:ext cx="684173" cy="684173"/>
          </a:xfrm>
          <a:prstGeom prst="rect">
            <a:avLst/>
          </a:prstGeom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6852724" y="2247086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Difficultés à débuter le projet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Absences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Soutenances plus de travail</a:t>
            </a:r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7200433" y="2589172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Beaucoup d’investissement par la suite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Travail personnel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Organisation d’autres réunions</a:t>
            </a:r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197168639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54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665</TotalTime>
  <Words>179</Words>
  <Application>Microsoft Office PowerPoint</Application>
  <PresentationFormat>Grand écran</PresentationFormat>
  <Paragraphs>90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Wingdings</vt:lpstr>
      <vt:lpstr>Wingdings 3</vt:lpstr>
      <vt:lpstr>Brin</vt:lpstr>
      <vt:lpstr>I HEAR I SAY </vt:lpstr>
      <vt:lpstr>Présentation PowerPoint</vt:lpstr>
      <vt:lpstr>Bilan </vt:lpstr>
      <vt:lpstr>Bilan organisationnel</vt:lpstr>
      <vt:lpstr>Bilan technique</vt:lpstr>
      <vt:lpstr>Avancement de l’interface</vt:lpstr>
      <vt:lpstr>Méthode MoSCoW // etat actuel ?</vt:lpstr>
      <vt:lpstr>Bilan humain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HEAR I SAY</dc:title>
  <dc:creator>Guillaume Robert</dc:creator>
  <cp:lastModifiedBy>Everstormz</cp:lastModifiedBy>
  <cp:revision>75</cp:revision>
  <dcterms:created xsi:type="dcterms:W3CDTF">2016-11-28T07:16:00Z</dcterms:created>
  <dcterms:modified xsi:type="dcterms:W3CDTF">2016-12-13T17:12:55Z</dcterms:modified>
</cp:coreProperties>
</file>